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8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94667"/>
  </p:normalViewPr>
  <p:slideViewPr>
    <p:cSldViewPr snapToGrid="0" snapToObjects="1">
      <p:cViewPr varScale="1">
        <p:scale>
          <a:sx n="110" d="100"/>
          <a:sy n="110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64FDB-DE82-C646-982A-B9ED0D38F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1D6647-6BF8-7B41-811D-F5517CDFC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F9691-FDBE-BC44-A188-67BC530BB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A6DB-F205-3648-808A-AF309E5DC4E1}" type="datetimeFigureOut">
              <a:rPr lang="nb-NO" smtClean="0"/>
              <a:t>18.12.2018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4BC39-2E27-7540-A14F-84CE91394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47D2F-2667-A147-81DF-E183EAAD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03FAF-2041-DC4E-A701-6CD7C64ED5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28137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A4F30-A9A5-154A-83DD-711087752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7FB0BA-FB38-6F4D-A53F-EF41CAE83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810FE-8D22-DE41-889A-CBD48ED24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A6DB-F205-3648-808A-AF309E5DC4E1}" type="datetimeFigureOut">
              <a:rPr lang="nb-NO" smtClean="0"/>
              <a:t>18.12.2018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CB8E8-8AC5-7545-9669-0333EDA4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DBE0B-5331-9B4F-A8E9-13259E746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03FAF-2041-DC4E-A701-6CD7C64ED5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69638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70F8C3-C651-5A4F-9788-9FC217F4CE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6C016B-9B52-E344-AF6C-7A12FF2606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743DF-CADC-2748-8505-54C002550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A6DB-F205-3648-808A-AF309E5DC4E1}" type="datetimeFigureOut">
              <a:rPr lang="nb-NO" smtClean="0"/>
              <a:t>18.12.2018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FC909-4B7F-4C43-8A96-A391C0BC0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AE7AB-9B3E-5748-932F-723A6A37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03FAF-2041-DC4E-A701-6CD7C64ED5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5592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9620A-1F27-C742-AB58-1659B55D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133A1-3175-DA42-AF5C-0C137195E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28FBC-0CEA-0145-B15A-D6FB9EC12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A6DB-F205-3648-808A-AF309E5DC4E1}" type="datetimeFigureOut">
              <a:rPr lang="nb-NO" smtClean="0"/>
              <a:t>18.12.2018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CCC71-6A52-264F-90D3-CE41C2608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8B8B8-660C-D949-B2FC-4853FC3CF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03FAF-2041-DC4E-A701-6CD7C64ED5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54177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C226-23D3-FF40-B6BD-A4E1DAE1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0D32C-9043-014C-B657-7E9EDE64A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FCCA6-56E2-8C4B-AC8E-3D230B46A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A6DB-F205-3648-808A-AF309E5DC4E1}" type="datetimeFigureOut">
              <a:rPr lang="nb-NO" smtClean="0"/>
              <a:t>18.12.2018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43084-8D42-574F-87A3-73C760F5C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D5D9D-0BC0-1F4F-A6AD-C5FA5EDB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03FAF-2041-DC4E-A701-6CD7C64ED5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55869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193EF-52B8-0F42-9BA5-A5864E1A1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80874-F216-E946-994C-5E95A2133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1EA9F-36BB-584A-8105-79932406C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CED4A-C6E2-2246-BE27-02F33BF3B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A6DB-F205-3648-808A-AF309E5DC4E1}" type="datetimeFigureOut">
              <a:rPr lang="nb-NO" smtClean="0"/>
              <a:t>18.12.2018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B9EB5-3851-884A-8965-12D8A429A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8F7A6-50D2-5140-9070-C615DBC4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03FAF-2041-DC4E-A701-6CD7C64ED5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52278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02AF5-3A30-4B46-A768-E80A77990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DE1A7-DEC8-314A-A927-019D0C14A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55F6A-FBBA-C440-8F5C-53B819288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9CB144-1A4F-C64E-A31A-FA35EB378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AC57FE-7814-C248-AF05-87173292CD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ACA456-DF60-C245-9728-3505942F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A6DB-F205-3648-808A-AF309E5DC4E1}" type="datetimeFigureOut">
              <a:rPr lang="nb-NO" smtClean="0"/>
              <a:t>18.12.2018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3519D5-EDB7-B544-B79C-62E738B87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AB9443-5AD5-1144-9171-97E3BD3BA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03FAF-2041-DC4E-A701-6CD7C64ED5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60777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B810D-856C-6D47-882A-E2B48864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49669F-1223-FB45-B151-DE28DBF41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A6DB-F205-3648-808A-AF309E5DC4E1}" type="datetimeFigureOut">
              <a:rPr lang="nb-NO" smtClean="0"/>
              <a:t>18.12.2018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B7D165-350C-ED4C-A88E-AC06C2630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9B80CF-8025-FF4E-BA8C-D288F469C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03FAF-2041-DC4E-A701-6CD7C64ED5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57388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5E1C54-83C1-6D47-BAEC-44A039C0D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A6DB-F205-3648-808A-AF309E5DC4E1}" type="datetimeFigureOut">
              <a:rPr lang="nb-NO" smtClean="0"/>
              <a:t>18.12.2018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D88CA7-4D5B-3B46-8437-E51FD58D1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ADC68-622A-6F48-B9D5-6C679A5D1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03FAF-2041-DC4E-A701-6CD7C64ED5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0453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B729-7C7B-E84B-9CA4-D8FB1470A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33632-D56E-7F4A-8A80-3F6561026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05A40-BCDB-A344-B8E0-814F081FB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8D9BA-F382-E140-9E74-AF1FF0125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A6DB-F205-3648-808A-AF309E5DC4E1}" type="datetimeFigureOut">
              <a:rPr lang="nb-NO" smtClean="0"/>
              <a:t>18.12.2018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12D2D-7284-4348-9628-3940E5F7B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4C68B-1271-8B40-871D-25D00711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03FAF-2041-DC4E-A701-6CD7C64ED5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39765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ECF2-25C5-C84F-AAD8-C007F132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285561-C61D-864F-8C06-43527600B3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3E21E-E43D-E543-BC93-A74DC24D9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0F4C0-617F-C24D-B6DE-3F2064336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A6DB-F205-3648-808A-AF309E5DC4E1}" type="datetimeFigureOut">
              <a:rPr lang="nb-NO" smtClean="0"/>
              <a:t>18.12.2018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DA535-5F4A-2541-8D94-BDFFA078D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AB780-7C59-234C-BB3C-1A0000E6F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03FAF-2041-DC4E-A701-6CD7C64ED5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2113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AF34A2-E1B8-D944-9E41-FEC462562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3AC1E-EAD6-8B48-A02B-DB492D961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EA5E3-E8F0-7E4B-94E4-C373208CAD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DA6DB-F205-3648-808A-AF309E5DC4E1}" type="datetimeFigureOut">
              <a:rPr lang="nb-NO" smtClean="0"/>
              <a:t>18.12.2018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F6E9E-EFB6-364F-A463-296877DF8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84833-746D-BE4A-BF7F-EC4925DD2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03FAF-2041-DC4E-A701-6CD7C64ED5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50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actjs.org/docs/event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55D75-750F-9B4B-A9A6-365D06F705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Introduksjon til </a:t>
            </a:r>
            <a:r>
              <a:rPr lang="nb-NO" dirty="0" err="1"/>
              <a:t>React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4278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CE724-8123-0A40-8599-24C24639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DOM-</a:t>
            </a:r>
            <a:r>
              <a:rPr lang="nb-NO" dirty="0" err="1"/>
              <a:t>events</a:t>
            </a: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11816-717E-8341-9C14-91F43E34B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300" y="1019175"/>
            <a:ext cx="53975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77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A3A5C-B3BD-E541-92E8-EA4CBFAA9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JSX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0FDD8-EF0A-DD4C-A14C-EDA6441C8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43200"/>
            <a:ext cx="417830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B96764-5546-B44C-97B6-7B1350C59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02954"/>
            <a:ext cx="6286500" cy="73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73E9B2-785D-C949-BB7E-8D3383F08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13508"/>
            <a:ext cx="3873500" cy="135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94DD3-7367-B94D-80A3-3636D19CF9C0}"/>
              </a:ext>
            </a:extLst>
          </p:cNvPr>
          <p:cNvSpPr txBox="1"/>
          <p:nvPr/>
        </p:nvSpPr>
        <p:spPr>
          <a:xfrm>
            <a:off x="914400" y="1453662"/>
            <a:ext cx="6791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b-NO" dirty="0"/>
              <a:t>Krever @babel/</a:t>
            </a:r>
            <a:r>
              <a:rPr lang="nb-NO" dirty="0" err="1"/>
              <a:t>core</a:t>
            </a:r>
            <a:r>
              <a:rPr lang="nb-NO" dirty="0"/>
              <a:t> og @babel/</a:t>
            </a:r>
            <a:r>
              <a:rPr lang="nb-NO" dirty="0" err="1"/>
              <a:t>preset-react</a:t>
            </a:r>
            <a:endParaRPr lang="nb-NO" dirty="0"/>
          </a:p>
          <a:p>
            <a:pPr marL="285750" indent="-285750">
              <a:buFontTx/>
              <a:buChar char="-"/>
            </a:pPr>
            <a:r>
              <a:rPr lang="nb-NO" dirty="0"/>
              <a:t>Krever at man importer </a:t>
            </a:r>
            <a:r>
              <a:rPr lang="nb-NO" dirty="0" err="1"/>
              <a:t>React</a:t>
            </a:r>
            <a:r>
              <a:rPr lang="nb-NO" dirty="0"/>
              <a:t> i filen JSX skal brukes</a:t>
            </a:r>
          </a:p>
          <a:p>
            <a:pPr marL="285750" indent="-285750">
              <a:buFontTx/>
              <a:buChar char="-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5675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41062-1AEC-D347-AAC7-074FCDF3D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Conditional</a:t>
            </a:r>
            <a:r>
              <a:rPr lang="nb-NO" dirty="0"/>
              <a:t> rendering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D56CC4-CB35-6140-9D68-CC90CB2FA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14" y="1546592"/>
            <a:ext cx="3683000" cy="190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6FCC2-C3CE-894E-A636-EACE8DBFC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14" y="3610303"/>
            <a:ext cx="4064000" cy="186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FB769F-0790-954E-B670-C09176FDA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621" y="3566087"/>
            <a:ext cx="3365500" cy="4826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97CA8AE-B028-5D48-8897-5185F8272AFB}"/>
              </a:ext>
            </a:extLst>
          </p:cNvPr>
          <p:cNvSpPr/>
          <p:nvPr/>
        </p:nvSpPr>
        <p:spPr>
          <a:xfrm>
            <a:off x="5330795" y="3566087"/>
            <a:ext cx="740979" cy="362607"/>
          </a:xfrm>
          <a:prstGeom prst="rightArrow">
            <a:avLst/>
          </a:prstGeom>
          <a:solidFill>
            <a:srgbClr val="0070AD"/>
          </a:solidFill>
          <a:ln>
            <a:solidFill>
              <a:srgbClr val="0070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954FB20-352C-B14B-93CA-8FBFD636EB01}"/>
              </a:ext>
            </a:extLst>
          </p:cNvPr>
          <p:cNvSpPr/>
          <p:nvPr/>
        </p:nvSpPr>
        <p:spPr>
          <a:xfrm rot="5400000">
            <a:off x="7859073" y="4362449"/>
            <a:ext cx="740979" cy="362607"/>
          </a:xfrm>
          <a:prstGeom prst="rightArrow">
            <a:avLst/>
          </a:prstGeom>
          <a:solidFill>
            <a:srgbClr val="0070AD"/>
          </a:solidFill>
          <a:ln>
            <a:solidFill>
              <a:srgbClr val="0070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ED1930-D13B-5E49-9B69-94956D242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284" y="5138548"/>
            <a:ext cx="59055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7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997CD-AD55-C64A-ABEC-85B3E21C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Redux</a:t>
            </a: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B40DA-6B5E-0E4F-A043-747AD8107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960" y="1469265"/>
            <a:ext cx="7588080" cy="446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5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8C4CF-5072-434F-922B-8E6B9EA3D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 skal se på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EBD16-555C-0D43-BA02-DDA232BA5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Tre måter å skrive en komponent på</a:t>
            </a:r>
          </a:p>
          <a:p>
            <a:r>
              <a:rPr lang="nb-NO" dirty="0"/>
              <a:t>Component </a:t>
            </a:r>
            <a:r>
              <a:rPr lang="nb-NO" dirty="0" err="1"/>
              <a:t>lifecycle</a:t>
            </a:r>
            <a:endParaRPr lang="nb-NO" dirty="0"/>
          </a:p>
          <a:p>
            <a:r>
              <a:rPr lang="nb-NO" dirty="0"/>
              <a:t>Forskjellen på </a:t>
            </a:r>
            <a:r>
              <a:rPr lang="nb-NO" dirty="0" err="1"/>
              <a:t>state</a:t>
            </a:r>
            <a:r>
              <a:rPr lang="nb-NO" dirty="0"/>
              <a:t> og props</a:t>
            </a:r>
          </a:p>
          <a:p>
            <a:r>
              <a:rPr lang="nb-NO" dirty="0"/>
              <a:t>Prosjektstruktur</a:t>
            </a:r>
          </a:p>
          <a:p>
            <a:r>
              <a:rPr lang="nb-NO" dirty="0"/>
              <a:t>DOM-</a:t>
            </a:r>
            <a:r>
              <a:rPr lang="nb-NO" dirty="0" err="1"/>
              <a:t>events</a:t>
            </a:r>
            <a:endParaRPr lang="nb-NO" dirty="0"/>
          </a:p>
          <a:p>
            <a:r>
              <a:rPr lang="nb-NO" dirty="0"/>
              <a:t>JSX</a:t>
            </a:r>
          </a:p>
          <a:p>
            <a:r>
              <a:rPr lang="nb-NO" dirty="0" err="1"/>
              <a:t>Redux</a:t>
            </a:r>
            <a:r>
              <a:rPr lang="nb-NO" dirty="0"/>
              <a:t> – Store, </a:t>
            </a:r>
            <a:r>
              <a:rPr lang="nb-NO" dirty="0" err="1"/>
              <a:t>Actions</a:t>
            </a:r>
            <a:r>
              <a:rPr lang="nb-NO" dirty="0"/>
              <a:t>, </a:t>
            </a:r>
            <a:r>
              <a:rPr lang="nb-NO" dirty="0" err="1"/>
              <a:t>Reducers</a:t>
            </a:r>
            <a:endParaRPr lang="nb-NO" dirty="0"/>
          </a:p>
          <a:p>
            <a:r>
              <a:rPr lang="nb-NO" dirty="0" err="1"/>
              <a:t>React</a:t>
            </a:r>
            <a:r>
              <a:rPr lang="nb-NO" dirty="0"/>
              <a:t> </a:t>
            </a:r>
            <a:r>
              <a:rPr lang="nb-NO" dirty="0" err="1"/>
              <a:t>Router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4225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1BBE-1C00-EA4B-A2FA-6E29BB551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Tre typer komponenter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6D5E1-63CC-C14B-9360-4DE141A8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77" y="1840134"/>
            <a:ext cx="41148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14ADCA-4005-8F4F-821B-159BC9558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77" y="3144668"/>
            <a:ext cx="473710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CE2392-81E5-934D-8446-26785FD6D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477" y="4835790"/>
            <a:ext cx="407722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8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D3FAD-BE8A-6B49-B7F6-18B0E6ECB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State </a:t>
            </a:r>
            <a:r>
              <a:rPr lang="nb-NO" dirty="0" err="1"/>
              <a:t>vs</a:t>
            </a:r>
            <a:r>
              <a:rPr lang="nb-NO" dirty="0"/>
              <a:t> Props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91C92-C71C-EA45-AB89-B13A51912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State er komponentens interne data.</a:t>
            </a:r>
          </a:p>
          <a:p>
            <a:r>
              <a:rPr lang="nb-NO" dirty="0"/>
              <a:t>Kan oppdateres ved å kalle på </a:t>
            </a:r>
            <a:r>
              <a:rPr lang="nb-NO" dirty="0" err="1"/>
              <a:t>this.setState</a:t>
            </a:r>
            <a:r>
              <a:rPr lang="nb-NO" dirty="0"/>
              <a:t>(data)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Props er data som sendes inn til komponenten</a:t>
            </a:r>
          </a:p>
          <a:p>
            <a:r>
              <a:rPr lang="nb-NO" dirty="0"/>
              <a:t>Både </a:t>
            </a:r>
            <a:r>
              <a:rPr lang="nb-NO" dirty="0" err="1"/>
              <a:t>state</a:t>
            </a:r>
            <a:r>
              <a:rPr lang="nb-NO" dirty="0"/>
              <a:t> og props er tilgjengelig på </a:t>
            </a:r>
            <a:r>
              <a:rPr lang="nb-NO" dirty="0" err="1"/>
              <a:t>this</a:t>
            </a:r>
            <a:r>
              <a:rPr lang="nb-NO" dirty="0"/>
              <a:t>. (</a:t>
            </a:r>
            <a:r>
              <a:rPr lang="nb-NO" dirty="0" err="1"/>
              <a:t>this.state</a:t>
            </a:r>
            <a:r>
              <a:rPr lang="nb-NO" dirty="0"/>
              <a:t> og </a:t>
            </a:r>
            <a:r>
              <a:rPr lang="nb-NO" dirty="0" err="1"/>
              <a:t>this.props</a:t>
            </a:r>
            <a:r>
              <a:rPr lang="nb-NO" dirty="0"/>
              <a:t>)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2897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8BAA75-D8E0-B84E-B31C-08174ED56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008" y="0"/>
            <a:ext cx="5925984" cy="686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50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B5D6D4-392D-984A-9137-A7C08B2D9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56" y="0"/>
            <a:ext cx="5957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9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737D15-0E96-9A4E-9E55-26DA881DA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61" y="0"/>
            <a:ext cx="6070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78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913E1-BE2C-7F49-89F6-EE13F69F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Prosjektstruktur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B4B78-60CB-1643-B691-0BD415487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74" y="1950244"/>
            <a:ext cx="4660900" cy="464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18FF5-A775-2C4E-8964-F76C29EF9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870" y="1612900"/>
            <a:ext cx="46355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38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C315-4BA0-F846-AE05-AC930BF0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DOM-</a:t>
            </a:r>
            <a:r>
              <a:rPr lang="nb-NO" dirty="0" err="1"/>
              <a:t>events</a:t>
            </a: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8A838-231D-C04E-8F9A-B859ACDE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2535"/>
            <a:ext cx="5257800" cy="872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C81337-23E5-0642-83EA-F5D189EBC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7420"/>
            <a:ext cx="4216400" cy="2882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DAC1B0-5129-8248-97AA-E6DC2F7B115E}"/>
              </a:ext>
            </a:extLst>
          </p:cNvPr>
          <p:cNvSpPr/>
          <p:nvPr/>
        </p:nvSpPr>
        <p:spPr>
          <a:xfrm>
            <a:off x="865554" y="4300241"/>
            <a:ext cx="3619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 err="1">
                <a:hlinkClick r:id="rId4"/>
              </a:rPr>
              <a:t>https</a:t>
            </a:r>
            <a:r>
              <a:rPr lang="nb-NO" dirty="0">
                <a:hlinkClick r:id="rId4"/>
              </a:rPr>
              <a:t>://</a:t>
            </a:r>
            <a:r>
              <a:rPr lang="nb-NO" dirty="0" err="1">
                <a:hlinkClick r:id="rId4"/>
              </a:rPr>
              <a:t>reactjs.org</a:t>
            </a:r>
            <a:r>
              <a:rPr lang="nb-NO" dirty="0">
                <a:hlinkClick r:id="rId4"/>
              </a:rPr>
              <a:t>/</a:t>
            </a:r>
            <a:r>
              <a:rPr lang="nb-NO" dirty="0" err="1">
                <a:hlinkClick r:id="rId4"/>
              </a:rPr>
              <a:t>docs</a:t>
            </a:r>
            <a:r>
              <a:rPr lang="nb-NO" dirty="0">
                <a:hlinkClick r:id="rId4"/>
              </a:rPr>
              <a:t>/</a:t>
            </a:r>
            <a:r>
              <a:rPr lang="nb-NO" dirty="0" err="1">
                <a:hlinkClick r:id="rId4"/>
              </a:rPr>
              <a:t>events.html</a:t>
            </a:r>
            <a:endParaRPr lang="nb-N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33FAB-7CE6-FD4B-8FD3-FD831A748FEB}"/>
              </a:ext>
            </a:extLst>
          </p:cNvPr>
          <p:cNvSpPr txBox="1"/>
          <p:nvPr/>
        </p:nvSpPr>
        <p:spPr>
          <a:xfrm>
            <a:off x="865554" y="1714918"/>
            <a:ext cx="40405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Events</a:t>
            </a:r>
            <a:r>
              <a:rPr lang="nb-NO" dirty="0"/>
              <a:t> settes på DOM-objekter. IKKE </a:t>
            </a:r>
            <a:r>
              <a:rPr lang="nb-NO" dirty="0" err="1"/>
              <a:t>React</a:t>
            </a:r>
            <a:r>
              <a:rPr lang="nb-NO" dirty="0"/>
              <a:t>-objekter, da vil de </a:t>
            </a:r>
            <a:r>
              <a:rPr lang="nb-NO" dirty="0" err="1"/>
              <a:t>isåfall</a:t>
            </a:r>
            <a:r>
              <a:rPr lang="nb-NO" dirty="0"/>
              <a:t> fungere som props.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Støtter alle native </a:t>
            </a:r>
            <a:r>
              <a:rPr lang="nb-NO" dirty="0" err="1"/>
              <a:t>events</a:t>
            </a:r>
            <a:r>
              <a:rPr lang="nb-NO" dirty="0"/>
              <a:t> du kan tenke deg, pluss noen til.</a:t>
            </a:r>
          </a:p>
        </p:txBody>
      </p:sp>
    </p:spTree>
    <p:extLst>
      <p:ext uri="{BB962C8B-B14F-4D97-AF65-F5344CB8AC3E}">
        <p14:creationId xmlns:p14="http://schemas.microsoft.com/office/powerpoint/2010/main" val="122730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150</Words>
  <Application>Microsoft Macintosh PowerPoint</Application>
  <PresentationFormat>Widescreen</PresentationFormat>
  <Paragraphs>32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Introduksjon til React</vt:lpstr>
      <vt:lpstr>Vi skal se på</vt:lpstr>
      <vt:lpstr>Tre typer komponenter</vt:lpstr>
      <vt:lpstr>State vs Props</vt:lpstr>
      <vt:lpstr>PowerPoint Presentation</vt:lpstr>
      <vt:lpstr>PowerPoint Presentation</vt:lpstr>
      <vt:lpstr>PowerPoint Presentation</vt:lpstr>
      <vt:lpstr>Prosjektstruktur</vt:lpstr>
      <vt:lpstr>DOM-events</vt:lpstr>
      <vt:lpstr>DOM-events</vt:lpstr>
      <vt:lpstr>JSX</vt:lpstr>
      <vt:lpstr>Conditional rendering</vt:lpstr>
      <vt:lpstr>Redux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Introduksjon til React</dc:title>
  <dc:creator>Wedin, Glenn</dc:creator>
  <cp:lastModifiedBy>Wedin, Glenn</cp:lastModifiedBy>
  <cp:revision>8</cp:revision>
  <dcterms:created xsi:type="dcterms:W3CDTF">2018-12-17T19:01:15Z</dcterms:created>
  <dcterms:modified xsi:type="dcterms:W3CDTF">2018-12-18T10:24:41Z</dcterms:modified>
</cp:coreProperties>
</file>